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4" r:id="rId10"/>
    <p:sldId id="405" r:id="rId11"/>
    <p:sldId id="406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93" r:id="rId20"/>
    <p:sldId id="390" r:id="rId21"/>
    <p:sldId id="394" r:id="rId22"/>
    <p:sldId id="395" r:id="rId23"/>
    <p:sldId id="396" r:id="rId24"/>
    <p:sldId id="397" r:id="rId25"/>
    <p:sldId id="342" r:id="rId26"/>
    <p:sldId id="370" r:id="rId27"/>
    <p:sldId id="399" r:id="rId28"/>
    <p:sldId id="398" r:id="rId29"/>
    <p:sldId id="336" r:id="rId30"/>
    <p:sldId id="400" r:id="rId31"/>
    <p:sldId id="402" r:id="rId32"/>
    <p:sldId id="401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/>
    <p:restoredTop sz="93946" autoAdjust="0"/>
  </p:normalViewPr>
  <p:slideViewPr>
    <p:cSldViewPr snapToGrid="0">
      <p:cViewPr varScale="1">
        <p:scale>
          <a:sx n="80" d="100"/>
          <a:sy n="80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65F951B-6F3E-4CF4-902E-E7B687A32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827421" y="4836695"/>
            <a:ext cx="1744579" cy="721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5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128BCF9-16C3-4D79-B666-875996065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5345" y="4008326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78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73838" y="1234692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362159"/>
            <a:ext cx="3001916" cy="220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227616" cy="166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345084" y="93262"/>
            <a:ext cx="756932" cy="4400071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719841" y="561547"/>
            <a:ext cx="523216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  <a:p>
              <a:r>
                <a:rPr lang="it-IT" dirty="0"/>
                <a:t>        </a:t>
              </a:r>
              <a:r>
                <a:rPr lang="it-IT" b="1" dirty="0"/>
                <a:t>#3: </a:t>
              </a:r>
              <a:r>
                <a:rPr lang="it-IT" dirty="0"/>
                <a:t>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207" y="2703634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207" y="3271043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3089" y="3778338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6049214" y="2196859"/>
            <a:ext cx="1056436" cy="8797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BB67E3-6C02-484A-8AC6-885313EA68B9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BD7A-E0A0-0B44-AA8D-3883FB9F72E7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304187-B676-4F0C-B34C-D156F021F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07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2537</TotalTime>
  <Words>1387</Words>
  <Application>Microsoft Office PowerPoint</Application>
  <PresentationFormat>Presentazione su schermo (4:3)</PresentationFormat>
  <Paragraphs>307</Paragraphs>
  <Slides>33</Slides>
  <Notes>2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183</cp:revision>
  <dcterms:created xsi:type="dcterms:W3CDTF">2015-05-26T12:27:57Z</dcterms:created>
  <dcterms:modified xsi:type="dcterms:W3CDTF">2021-05-02T14:15:43Z</dcterms:modified>
</cp:coreProperties>
</file>